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0" r:id="rId5"/>
    <p:sldId id="263" r:id="rId6"/>
    <p:sldId id="264" r:id="rId7"/>
    <p:sldId id="258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08" r:id="rId23"/>
    <p:sldId id="282" r:id="rId24"/>
    <p:sldId id="311" r:id="rId25"/>
    <p:sldId id="309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261" r:id="rId43"/>
    <p:sldId id="262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FE2F"/>
    <a:srgbClr val="EB19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0DF42-CC6C-4778-8FE3-7CECE535D02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CD5865-8649-40BA-8254-6D10CDB36EFE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Menghalalkan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riba</a:t>
          </a:r>
          <a:endParaRPr lang="en-US" sz="2000" dirty="0" smtClean="0">
            <a:ln>
              <a:solidFill>
                <a:schemeClr val="tx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charset="0"/>
          </a:endParaRP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D76D8ADB-9CEF-4CA4-8C8A-4504F93FDD10}" type="parTrans" cxnId="{4C2AF59A-A92E-4641-B6BF-C2DF0C124B5A}">
      <dgm:prSet/>
      <dgm:spPr/>
      <dgm:t>
        <a:bodyPr/>
        <a:lstStyle/>
        <a:p>
          <a:endParaRPr lang="en-US"/>
        </a:p>
      </dgm:t>
    </dgm:pt>
    <dgm:pt modelId="{B7E5B5B2-6E92-4817-A23C-D4FCFB856940}" type="sibTrans" cxnId="{4C2AF59A-A92E-4641-B6BF-C2DF0C124B5A}">
      <dgm:prSet/>
      <dgm:spPr/>
      <dgm:t>
        <a:bodyPr/>
        <a:lstStyle/>
        <a:p>
          <a:endParaRPr lang="en-US"/>
        </a:p>
      </dgm:t>
    </dgm:pt>
    <dgm:pt modelId="{FAE012DC-0B02-4A3D-8D7F-26641B0AE382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Pemalsuan</a:t>
          </a:r>
          <a:endParaRPr lang="en-US" sz="2000" dirty="0" smtClean="0">
            <a:ln>
              <a:solidFill>
                <a:schemeClr val="tx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charset="0"/>
          </a:endParaRP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A8F513BC-A85C-48C7-B43C-DC7E670A0E2B}" type="parTrans" cxnId="{F42DBA59-E783-47F0-B916-5F190DFD321B}">
      <dgm:prSet/>
      <dgm:spPr/>
      <dgm:t>
        <a:bodyPr/>
        <a:lstStyle/>
        <a:p>
          <a:endParaRPr lang="en-US"/>
        </a:p>
      </dgm:t>
    </dgm:pt>
    <dgm:pt modelId="{7C461524-E848-4E27-8BDE-19737F73709B}" type="sibTrans" cxnId="{F42DBA59-E783-47F0-B916-5F190DFD321B}">
      <dgm:prSet/>
      <dgm:spPr/>
      <dgm:t>
        <a:bodyPr/>
        <a:lstStyle/>
        <a:p>
          <a:endParaRPr lang="en-US"/>
        </a:p>
      </dgm:t>
    </dgm:pt>
    <dgm:pt modelId="{14A25A73-6385-48DD-903F-1A8B2676B334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Tekanan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pada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golongan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lemah</a:t>
          </a:r>
          <a:endParaRPr lang="en-US" sz="2000" dirty="0" smtClean="0">
            <a:ln>
              <a:solidFill>
                <a:schemeClr val="tx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charset="0"/>
          </a:endParaRP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61EC99FC-6B05-4F80-8702-9608C4B0F200}" type="parTrans" cxnId="{BD5FD21A-997B-46AC-8B96-BA535DCE57DE}">
      <dgm:prSet/>
      <dgm:spPr/>
      <dgm:t>
        <a:bodyPr/>
        <a:lstStyle/>
        <a:p>
          <a:endParaRPr lang="en-US"/>
        </a:p>
      </dgm:t>
    </dgm:pt>
    <dgm:pt modelId="{11B28FB2-C39F-41F6-944B-3BA6904DEAB5}" type="sibTrans" cxnId="{BD5FD21A-997B-46AC-8B96-BA535DCE57DE}">
      <dgm:prSet/>
      <dgm:spPr/>
      <dgm:t>
        <a:bodyPr/>
        <a:lstStyle/>
        <a:p>
          <a:endParaRPr lang="en-US"/>
        </a:p>
      </dgm:t>
    </dgm:pt>
    <dgm:pt modelId="{1FD024B6-DCEE-4E1D-9FCE-9D47F8E72E36}" type="pres">
      <dgm:prSet presAssocID="{3D40DF42-CC6C-4778-8FE3-7CECE535D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F4EEA2F-080E-4496-93FB-FA53311BCA9A}" type="pres">
      <dgm:prSet presAssocID="{96CD5865-8649-40BA-8254-6D10CDB36EFE}" presName="node" presStyleLbl="node1" presStyleIdx="0" presStyleCnt="3" custScaleX="164130" custLinFactNeighborX="48718" custLinFactNeighborY="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2ECA5-74EB-477C-932A-BB3C5807AB09}" type="pres">
      <dgm:prSet presAssocID="{B7E5B5B2-6E92-4817-A23C-D4FCFB856940}" presName="sibTrans" presStyleCnt="0"/>
      <dgm:spPr/>
    </dgm:pt>
    <dgm:pt modelId="{AA648CA6-7016-47D4-96D2-2CAB54418525}" type="pres">
      <dgm:prSet presAssocID="{FAE012DC-0B02-4A3D-8D7F-26641B0AE382}" presName="node" presStyleLbl="node1" presStyleIdx="1" presStyleCnt="3" custScaleX="140039" custLinFactX="-521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061E0-2787-43CE-BB60-A078C03D93B0}" type="pres">
      <dgm:prSet presAssocID="{7C461524-E848-4E27-8BDE-19737F73709B}" presName="sibTrans" presStyleCnt="0"/>
      <dgm:spPr/>
    </dgm:pt>
    <dgm:pt modelId="{DB8D7953-E7C5-46B7-BF9F-5B6CA8C805D2}" type="pres">
      <dgm:prSet presAssocID="{14A25A73-6385-48DD-903F-1A8B2676B334}" presName="node" presStyleLbl="node1" presStyleIdx="2" presStyleCnt="3" custScaleX="146183" custLinFactX="-8970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DBA59-E783-47F0-B916-5F190DFD321B}" srcId="{3D40DF42-CC6C-4778-8FE3-7CECE535D022}" destId="{FAE012DC-0B02-4A3D-8D7F-26641B0AE382}" srcOrd="1" destOrd="0" parTransId="{A8F513BC-A85C-48C7-B43C-DC7E670A0E2B}" sibTransId="{7C461524-E848-4E27-8BDE-19737F73709B}"/>
    <dgm:cxn modelId="{62841107-2ED1-4250-8E91-A1962366B509}" type="presOf" srcId="{FAE012DC-0B02-4A3D-8D7F-26641B0AE382}" destId="{AA648CA6-7016-47D4-96D2-2CAB54418525}" srcOrd="0" destOrd="0" presId="urn:microsoft.com/office/officeart/2005/8/layout/hList6"/>
    <dgm:cxn modelId="{15FA4F23-A2D2-475C-B488-543EE65475F0}" type="presOf" srcId="{96CD5865-8649-40BA-8254-6D10CDB36EFE}" destId="{CF4EEA2F-080E-4496-93FB-FA53311BCA9A}" srcOrd="0" destOrd="0" presId="urn:microsoft.com/office/officeart/2005/8/layout/hList6"/>
    <dgm:cxn modelId="{4C2AF59A-A92E-4641-B6BF-C2DF0C124B5A}" srcId="{3D40DF42-CC6C-4778-8FE3-7CECE535D022}" destId="{96CD5865-8649-40BA-8254-6D10CDB36EFE}" srcOrd="0" destOrd="0" parTransId="{D76D8ADB-9CEF-4CA4-8C8A-4504F93FDD10}" sibTransId="{B7E5B5B2-6E92-4817-A23C-D4FCFB856940}"/>
    <dgm:cxn modelId="{858AFBD9-C847-4D06-BCEF-EDCE9DA20EE3}" type="presOf" srcId="{14A25A73-6385-48DD-903F-1A8B2676B334}" destId="{DB8D7953-E7C5-46B7-BF9F-5B6CA8C805D2}" srcOrd="0" destOrd="0" presId="urn:microsoft.com/office/officeart/2005/8/layout/hList6"/>
    <dgm:cxn modelId="{D9809815-4344-43B1-A9FD-10D9A5E269C9}" type="presOf" srcId="{3D40DF42-CC6C-4778-8FE3-7CECE535D022}" destId="{1FD024B6-DCEE-4E1D-9FCE-9D47F8E72E36}" srcOrd="0" destOrd="0" presId="urn:microsoft.com/office/officeart/2005/8/layout/hList6"/>
    <dgm:cxn modelId="{BD5FD21A-997B-46AC-8B96-BA535DCE57DE}" srcId="{3D40DF42-CC6C-4778-8FE3-7CECE535D022}" destId="{14A25A73-6385-48DD-903F-1A8B2676B334}" srcOrd="2" destOrd="0" parTransId="{61EC99FC-6B05-4F80-8702-9608C4B0F200}" sibTransId="{11B28FB2-C39F-41F6-944B-3BA6904DEAB5}"/>
    <dgm:cxn modelId="{34E48B04-EFE4-441E-AEE2-24B09A357030}" type="presParOf" srcId="{1FD024B6-DCEE-4E1D-9FCE-9D47F8E72E36}" destId="{CF4EEA2F-080E-4496-93FB-FA53311BCA9A}" srcOrd="0" destOrd="0" presId="urn:microsoft.com/office/officeart/2005/8/layout/hList6"/>
    <dgm:cxn modelId="{D14EF58E-D78D-4DC6-BFF5-F413F54B3C63}" type="presParOf" srcId="{1FD024B6-DCEE-4E1D-9FCE-9D47F8E72E36}" destId="{5EB2ECA5-74EB-477C-932A-BB3C5807AB09}" srcOrd="1" destOrd="0" presId="urn:microsoft.com/office/officeart/2005/8/layout/hList6"/>
    <dgm:cxn modelId="{D827ED5A-E13D-4B41-9069-3577ED21BA47}" type="presParOf" srcId="{1FD024B6-DCEE-4E1D-9FCE-9D47F8E72E36}" destId="{AA648CA6-7016-47D4-96D2-2CAB54418525}" srcOrd="2" destOrd="0" presId="urn:microsoft.com/office/officeart/2005/8/layout/hList6"/>
    <dgm:cxn modelId="{90F41112-CF6C-4601-BA34-AC8556443B6A}" type="presParOf" srcId="{1FD024B6-DCEE-4E1D-9FCE-9D47F8E72E36}" destId="{31F061E0-2787-43CE-BB60-A078C03D93B0}" srcOrd="3" destOrd="0" presId="urn:microsoft.com/office/officeart/2005/8/layout/hList6"/>
    <dgm:cxn modelId="{8B712AE2-E75C-4C2A-BE01-0A82E5DA00F9}" type="presParOf" srcId="{1FD024B6-DCEE-4E1D-9FCE-9D47F8E72E36}" destId="{DB8D7953-E7C5-46B7-BF9F-5B6CA8C805D2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8F3D1-C712-4FA5-A054-0BB7CD757407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A9C9D7-88DE-4559-9D2E-F9B19DC205FD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 smtClean="0">
            <a:ln w="6350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  <a:cs typeface="Arial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Berkorban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demi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keredhaan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Allah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4D6CCD7A-8AC4-408D-AF97-205D5D775C18}" type="parTrans" cxnId="{E8902D90-D6B6-4E3D-89E3-DEEDB0A4D89B}">
      <dgm:prSet/>
      <dgm:spPr/>
      <dgm:t>
        <a:bodyPr/>
        <a:lstStyle/>
        <a:p>
          <a:endParaRPr lang="en-US"/>
        </a:p>
      </dgm:t>
    </dgm:pt>
    <dgm:pt modelId="{4795B47C-1332-47B7-BF35-64C300581BE2}" type="sibTrans" cxnId="{E8902D90-D6B6-4E3D-89E3-DEEDB0A4D89B}">
      <dgm:prSet/>
      <dgm:spPr/>
      <dgm:t>
        <a:bodyPr/>
        <a:lstStyle/>
        <a:p>
          <a:endParaRPr lang="en-US"/>
        </a:p>
      </dgm:t>
    </dgm:pt>
    <dgm:pt modelId="{EEAC5AD4-8B34-437D-86EE-0E3B528CE3B5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algn="ctr"/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Tidak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mementingkan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diri</a:t>
          </a:r>
          <a:endParaRPr lang="en-US" sz="2400" dirty="0">
            <a:ln w="6350" cmpd="sng">
              <a:solidFill>
                <a:sysClr val="windowText" lastClr="000000"/>
              </a:solidFill>
              <a:prstDash val="solid"/>
            </a:ln>
          </a:endParaRPr>
        </a:p>
      </dgm:t>
    </dgm:pt>
    <dgm:pt modelId="{A495960F-385F-407E-84C5-9F2E09F9BABF}" type="parTrans" cxnId="{CC0242C0-87DC-4F26-B2C0-BE762B28EA6E}">
      <dgm:prSet/>
      <dgm:spPr/>
      <dgm:t>
        <a:bodyPr/>
        <a:lstStyle/>
        <a:p>
          <a:endParaRPr lang="en-US"/>
        </a:p>
      </dgm:t>
    </dgm:pt>
    <dgm:pt modelId="{CC9A5AAF-7A11-4DF5-9137-4EB6D6078440}" type="sibTrans" cxnId="{CC0242C0-87DC-4F26-B2C0-BE762B28EA6E}">
      <dgm:prSet/>
      <dgm:spPr/>
      <dgm:t>
        <a:bodyPr/>
        <a:lstStyle/>
        <a:p>
          <a:endParaRPr lang="en-US"/>
        </a:p>
      </dgm:t>
    </dgm:pt>
    <dgm:pt modelId="{65CD5A5E-CEE7-4196-B3EB-C560F6946104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algn="ctr"/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Memikirkan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pencapaian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terbaik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untuk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Islam</a:t>
          </a:r>
          <a:endParaRPr lang="en-US" sz="2400" dirty="0">
            <a:ln w="6350" cmpd="sng">
              <a:solidFill>
                <a:sysClr val="windowText" lastClr="000000"/>
              </a:solidFill>
              <a:prstDash val="solid"/>
            </a:ln>
          </a:endParaRPr>
        </a:p>
      </dgm:t>
    </dgm:pt>
    <dgm:pt modelId="{0FF0C68C-517B-450F-8B37-35BB56DB1929}" type="parTrans" cxnId="{68F3AF4D-7A2B-45B9-AC2D-8FD8219C5846}">
      <dgm:prSet/>
      <dgm:spPr/>
      <dgm:t>
        <a:bodyPr/>
        <a:lstStyle/>
        <a:p>
          <a:endParaRPr lang="en-US"/>
        </a:p>
      </dgm:t>
    </dgm:pt>
    <dgm:pt modelId="{69FA7FAA-8D58-4960-95D4-C2F50189EBDD}" type="sibTrans" cxnId="{68F3AF4D-7A2B-45B9-AC2D-8FD8219C5846}">
      <dgm:prSet/>
      <dgm:spPr/>
      <dgm:t>
        <a:bodyPr/>
        <a:lstStyle/>
        <a:p>
          <a:endParaRPr lang="en-US"/>
        </a:p>
      </dgm:t>
    </dgm:pt>
    <dgm:pt modelId="{1010852C-C5BE-49B3-BE14-35AEC8399C3A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algn="ctr"/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Sanggup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berkorban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apa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dirty="0" err="1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jua</a:t>
          </a:r>
          <a:r>
            <a:rPr lang="en-US" sz="2400" dirty="0" smtClean="0">
              <a:ln w="6350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endParaRPr lang="en-US" sz="2400" dirty="0">
            <a:ln w="6350" cmpd="sng">
              <a:solidFill>
                <a:sysClr val="windowText" lastClr="000000"/>
              </a:solidFill>
              <a:prstDash val="solid"/>
            </a:ln>
          </a:endParaRPr>
        </a:p>
      </dgm:t>
    </dgm:pt>
    <dgm:pt modelId="{265D4C23-3FF7-4D2B-B176-3ED6026D5E00}" type="parTrans" cxnId="{11E637EA-E805-475D-9A7A-D265113BD5AE}">
      <dgm:prSet/>
      <dgm:spPr/>
      <dgm:t>
        <a:bodyPr/>
        <a:lstStyle/>
        <a:p>
          <a:endParaRPr lang="en-US"/>
        </a:p>
      </dgm:t>
    </dgm:pt>
    <dgm:pt modelId="{7136E14F-256D-4DB4-B649-96F5A3219208}" type="sibTrans" cxnId="{11E637EA-E805-475D-9A7A-D265113BD5AE}">
      <dgm:prSet/>
      <dgm:spPr/>
      <dgm:t>
        <a:bodyPr/>
        <a:lstStyle/>
        <a:p>
          <a:endParaRPr lang="en-US"/>
        </a:p>
      </dgm:t>
    </dgm:pt>
    <dgm:pt modelId="{5D1D5ACE-2440-49DF-BA22-D502A711D48C}" type="pres">
      <dgm:prSet presAssocID="{9C28F3D1-C712-4FA5-A054-0BB7CD7574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348704E-7279-45A4-99C2-E093731E3858}" type="pres">
      <dgm:prSet presAssocID="{AAA9C9D7-88DE-4559-9D2E-F9B19DC205FD}" presName="parentLin" presStyleCnt="0"/>
      <dgm:spPr/>
      <dgm:t>
        <a:bodyPr/>
        <a:lstStyle/>
        <a:p>
          <a:endParaRPr lang="en-MY"/>
        </a:p>
      </dgm:t>
    </dgm:pt>
    <dgm:pt modelId="{04285DB3-EDD0-4D16-8DEE-5A7A7EDAE995}" type="pres">
      <dgm:prSet presAssocID="{AAA9C9D7-88DE-4559-9D2E-F9B19DC205FD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5ED35F5E-D3BF-4982-9F45-199309E8264B}" type="pres">
      <dgm:prSet presAssocID="{AAA9C9D7-88DE-4559-9D2E-F9B19DC205FD}" presName="parentText" presStyleLbl="node1" presStyleIdx="0" presStyleCnt="4" custScaleX="142857" custScaleY="352980" custLinFactNeighborX="-53125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98EFC69-9371-4A02-ADBC-0B548B427478}" type="pres">
      <dgm:prSet presAssocID="{AAA9C9D7-88DE-4559-9D2E-F9B19DC205FD}" presName="negativeSpace" presStyleCnt="0"/>
      <dgm:spPr/>
      <dgm:t>
        <a:bodyPr/>
        <a:lstStyle/>
        <a:p>
          <a:endParaRPr lang="en-MY"/>
        </a:p>
      </dgm:t>
    </dgm:pt>
    <dgm:pt modelId="{2312D7D8-D9B9-4347-BC04-7D3766F7053F}" type="pres">
      <dgm:prSet presAssocID="{AAA9C9D7-88DE-4559-9D2E-F9B19DC205FD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MY"/>
        </a:p>
      </dgm:t>
    </dgm:pt>
    <dgm:pt modelId="{19633407-93D9-4111-B310-B2260E29FF02}" type="pres">
      <dgm:prSet presAssocID="{4795B47C-1332-47B7-BF35-64C300581BE2}" presName="spaceBetweenRectangles" presStyleCnt="0"/>
      <dgm:spPr/>
      <dgm:t>
        <a:bodyPr/>
        <a:lstStyle/>
        <a:p>
          <a:endParaRPr lang="en-MY"/>
        </a:p>
      </dgm:t>
    </dgm:pt>
    <dgm:pt modelId="{729B8D13-55D4-41A5-AFDB-DBB25CE6C36F}" type="pres">
      <dgm:prSet presAssocID="{EEAC5AD4-8B34-437D-86EE-0E3B528CE3B5}" presName="parentLin" presStyleCnt="0"/>
      <dgm:spPr/>
      <dgm:t>
        <a:bodyPr/>
        <a:lstStyle/>
        <a:p>
          <a:endParaRPr lang="en-MY"/>
        </a:p>
      </dgm:t>
    </dgm:pt>
    <dgm:pt modelId="{E69BEEE0-8BDA-4E9C-BB69-3D72AF634A46}" type="pres">
      <dgm:prSet presAssocID="{EEAC5AD4-8B34-437D-86EE-0E3B528CE3B5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E6B516B0-EAC3-484E-837C-F086F34EBAF0}" type="pres">
      <dgm:prSet presAssocID="{EEAC5AD4-8B34-437D-86EE-0E3B528CE3B5}" presName="parentText" presStyleLbl="node1" presStyleIdx="1" presStyleCnt="4" custScaleX="142060" custScaleY="333846" custLinFactNeighborX="-358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37BBC-E17A-474E-B52A-61101D8956F9}" type="pres">
      <dgm:prSet presAssocID="{EEAC5AD4-8B34-437D-86EE-0E3B528CE3B5}" presName="negativeSpace" presStyleCnt="0"/>
      <dgm:spPr/>
      <dgm:t>
        <a:bodyPr/>
        <a:lstStyle/>
        <a:p>
          <a:endParaRPr lang="en-MY"/>
        </a:p>
      </dgm:t>
    </dgm:pt>
    <dgm:pt modelId="{364265DD-67A4-4F4A-8563-72B70B38D621}" type="pres">
      <dgm:prSet presAssocID="{EEAC5AD4-8B34-437D-86EE-0E3B528CE3B5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MY"/>
        </a:p>
      </dgm:t>
    </dgm:pt>
    <dgm:pt modelId="{4151E0C8-A9A1-4386-8DC3-DAD9BDFD83E8}" type="pres">
      <dgm:prSet presAssocID="{CC9A5AAF-7A11-4DF5-9137-4EB6D6078440}" presName="spaceBetweenRectangles" presStyleCnt="0"/>
      <dgm:spPr/>
      <dgm:t>
        <a:bodyPr/>
        <a:lstStyle/>
        <a:p>
          <a:endParaRPr lang="en-MY"/>
        </a:p>
      </dgm:t>
    </dgm:pt>
    <dgm:pt modelId="{7EEE1479-70CD-41BA-96A8-24AB90339602}" type="pres">
      <dgm:prSet presAssocID="{65CD5A5E-CEE7-4196-B3EB-C560F6946104}" presName="parentLin" presStyleCnt="0"/>
      <dgm:spPr/>
      <dgm:t>
        <a:bodyPr/>
        <a:lstStyle/>
        <a:p>
          <a:endParaRPr lang="en-MY"/>
        </a:p>
      </dgm:t>
    </dgm:pt>
    <dgm:pt modelId="{71A23C12-F93C-4D0E-BACC-37C485961993}" type="pres">
      <dgm:prSet presAssocID="{65CD5A5E-CEE7-4196-B3EB-C560F6946104}" presName="parentLeftMargin" presStyleLbl="node1" presStyleIdx="1" presStyleCnt="4"/>
      <dgm:spPr/>
      <dgm:t>
        <a:bodyPr/>
        <a:lstStyle/>
        <a:p>
          <a:endParaRPr lang="en-MY"/>
        </a:p>
      </dgm:t>
    </dgm:pt>
    <dgm:pt modelId="{F75362A2-0568-488D-B4EF-1136B6C6A868}" type="pres">
      <dgm:prSet presAssocID="{65CD5A5E-CEE7-4196-B3EB-C560F6946104}" presName="parentText" presStyleLbl="node1" presStyleIdx="2" presStyleCnt="4" custScaleX="142857" custScaleY="418317" custLinFactNeighborX="-53125" custLinFactNeighborY="-28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FA159-7D6A-406F-8D8F-65B76421E2F6}" type="pres">
      <dgm:prSet presAssocID="{65CD5A5E-CEE7-4196-B3EB-C560F6946104}" presName="negativeSpace" presStyleCnt="0"/>
      <dgm:spPr/>
      <dgm:t>
        <a:bodyPr/>
        <a:lstStyle/>
        <a:p>
          <a:endParaRPr lang="en-MY"/>
        </a:p>
      </dgm:t>
    </dgm:pt>
    <dgm:pt modelId="{2081527E-D423-4052-AA94-099DB102B801}" type="pres">
      <dgm:prSet presAssocID="{65CD5A5E-CEE7-4196-B3EB-C560F6946104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MY"/>
        </a:p>
      </dgm:t>
    </dgm:pt>
    <dgm:pt modelId="{F56A57A8-A69F-4BD0-A981-86D6AE33023A}" type="pres">
      <dgm:prSet presAssocID="{69FA7FAA-8D58-4960-95D4-C2F50189EBDD}" presName="spaceBetweenRectangles" presStyleCnt="0"/>
      <dgm:spPr/>
      <dgm:t>
        <a:bodyPr/>
        <a:lstStyle/>
        <a:p>
          <a:endParaRPr lang="en-MY"/>
        </a:p>
      </dgm:t>
    </dgm:pt>
    <dgm:pt modelId="{67C05E25-F8DD-468D-964F-315B61E8784F}" type="pres">
      <dgm:prSet presAssocID="{1010852C-C5BE-49B3-BE14-35AEC8399C3A}" presName="parentLin" presStyleCnt="0"/>
      <dgm:spPr/>
      <dgm:t>
        <a:bodyPr/>
        <a:lstStyle/>
        <a:p>
          <a:endParaRPr lang="en-MY"/>
        </a:p>
      </dgm:t>
    </dgm:pt>
    <dgm:pt modelId="{1C14E8D3-4FF0-413C-BA01-4CFAAE883D4A}" type="pres">
      <dgm:prSet presAssocID="{1010852C-C5BE-49B3-BE14-35AEC8399C3A}" presName="parentLeftMargin" presStyleLbl="node1" presStyleIdx="2" presStyleCnt="4" custLinFactNeighborX="-6249" custLinFactNeighborY="-2863"/>
      <dgm:spPr/>
      <dgm:t>
        <a:bodyPr/>
        <a:lstStyle/>
        <a:p>
          <a:endParaRPr lang="en-MY"/>
        </a:p>
      </dgm:t>
    </dgm:pt>
    <dgm:pt modelId="{B92DFCBB-1771-4E88-ABB2-234599E3C9D9}" type="pres">
      <dgm:prSet presAssocID="{1010852C-C5BE-49B3-BE14-35AEC8399C3A}" presName="parentText" presStyleLbl="node1" presStyleIdx="3" presStyleCnt="4" custScaleX="142857" custScaleY="359554" custLinFactNeighborX="-46887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1755FCC-1E72-4A3F-A42A-970B2C73E16D}" type="pres">
      <dgm:prSet presAssocID="{1010852C-C5BE-49B3-BE14-35AEC8399C3A}" presName="negativeSpace" presStyleCnt="0"/>
      <dgm:spPr/>
      <dgm:t>
        <a:bodyPr/>
        <a:lstStyle/>
        <a:p>
          <a:endParaRPr lang="en-MY"/>
        </a:p>
      </dgm:t>
    </dgm:pt>
    <dgm:pt modelId="{34E8F701-587F-4B02-A9F3-36585CA3F2EF}" type="pres">
      <dgm:prSet presAssocID="{1010852C-C5BE-49B3-BE14-35AEC8399C3A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MY"/>
        </a:p>
      </dgm:t>
    </dgm:pt>
  </dgm:ptLst>
  <dgm:cxnLst>
    <dgm:cxn modelId="{40DADBA3-BA8B-42CD-BEF2-E7FE0A67A5DA}" type="presOf" srcId="{65CD5A5E-CEE7-4196-B3EB-C560F6946104}" destId="{71A23C12-F93C-4D0E-BACC-37C485961993}" srcOrd="0" destOrd="0" presId="urn:microsoft.com/office/officeart/2005/8/layout/list1"/>
    <dgm:cxn modelId="{D2413CD2-B78A-49F4-9006-ADD04412B0A3}" type="presOf" srcId="{EEAC5AD4-8B34-437D-86EE-0E3B528CE3B5}" destId="{E69BEEE0-8BDA-4E9C-BB69-3D72AF634A46}" srcOrd="0" destOrd="0" presId="urn:microsoft.com/office/officeart/2005/8/layout/list1"/>
    <dgm:cxn modelId="{E8902D90-D6B6-4E3D-89E3-DEEDB0A4D89B}" srcId="{9C28F3D1-C712-4FA5-A054-0BB7CD757407}" destId="{AAA9C9D7-88DE-4559-9D2E-F9B19DC205FD}" srcOrd="0" destOrd="0" parTransId="{4D6CCD7A-8AC4-408D-AF97-205D5D775C18}" sibTransId="{4795B47C-1332-47B7-BF35-64C300581BE2}"/>
    <dgm:cxn modelId="{CC0242C0-87DC-4F26-B2C0-BE762B28EA6E}" srcId="{9C28F3D1-C712-4FA5-A054-0BB7CD757407}" destId="{EEAC5AD4-8B34-437D-86EE-0E3B528CE3B5}" srcOrd="1" destOrd="0" parTransId="{A495960F-385F-407E-84C5-9F2E09F9BABF}" sibTransId="{CC9A5AAF-7A11-4DF5-9137-4EB6D6078440}"/>
    <dgm:cxn modelId="{640CF39E-A549-4467-ABC5-AB760BCA161D}" type="presOf" srcId="{9C28F3D1-C712-4FA5-A054-0BB7CD757407}" destId="{5D1D5ACE-2440-49DF-BA22-D502A711D48C}" srcOrd="0" destOrd="0" presId="urn:microsoft.com/office/officeart/2005/8/layout/list1"/>
    <dgm:cxn modelId="{60CE8B46-D46B-4987-9A3E-6BAEB91BD309}" type="presOf" srcId="{EEAC5AD4-8B34-437D-86EE-0E3B528CE3B5}" destId="{E6B516B0-EAC3-484E-837C-F086F34EBAF0}" srcOrd="1" destOrd="0" presId="urn:microsoft.com/office/officeart/2005/8/layout/list1"/>
    <dgm:cxn modelId="{89F34BAA-CF78-4440-85FB-D37E4C3BE8FC}" type="presOf" srcId="{1010852C-C5BE-49B3-BE14-35AEC8399C3A}" destId="{B92DFCBB-1771-4E88-ABB2-234599E3C9D9}" srcOrd="1" destOrd="0" presId="urn:microsoft.com/office/officeart/2005/8/layout/list1"/>
    <dgm:cxn modelId="{D7B79888-9E19-4091-A60C-10423BA404C1}" type="presOf" srcId="{AAA9C9D7-88DE-4559-9D2E-F9B19DC205FD}" destId="{5ED35F5E-D3BF-4982-9F45-199309E8264B}" srcOrd="1" destOrd="0" presId="urn:microsoft.com/office/officeart/2005/8/layout/list1"/>
    <dgm:cxn modelId="{11E637EA-E805-475D-9A7A-D265113BD5AE}" srcId="{9C28F3D1-C712-4FA5-A054-0BB7CD757407}" destId="{1010852C-C5BE-49B3-BE14-35AEC8399C3A}" srcOrd="3" destOrd="0" parTransId="{265D4C23-3FF7-4D2B-B176-3ED6026D5E00}" sibTransId="{7136E14F-256D-4DB4-B649-96F5A3219208}"/>
    <dgm:cxn modelId="{C8AB79A9-1FD0-4D98-9F45-1FBF8B8E1EB7}" type="presOf" srcId="{AAA9C9D7-88DE-4559-9D2E-F9B19DC205FD}" destId="{04285DB3-EDD0-4D16-8DEE-5A7A7EDAE995}" srcOrd="0" destOrd="0" presId="urn:microsoft.com/office/officeart/2005/8/layout/list1"/>
    <dgm:cxn modelId="{68F3AF4D-7A2B-45B9-AC2D-8FD8219C5846}" srcId="{9C28F3D1-C712-4FA5-A054-0BB7CD757407}" destId="{65CD5A5E-CEE7-4196-B3EB-C560F6946104}" srcOrd="2" destOrd="0" parTransId="{0FF0C68C-517B-450F-8B37-35BB56DB1929}" sibTransId="{69FA7FAA-8D58-4960-95D4-C2F50189EBDD}"/>
    <dgm:cxn modelId="{C60848E4-88BC-4D12-8897-8D4E173B6FE0}" type="presOf" srcId="{1010852C-C5BE-49B3-BE14-35AEC8399C3A}" destId="{1C14E8D3-4FF0-413C-BA01-4CFAAE883D4A}" srcOrd="0" destOrd="0" presId="urn:microsoft.com/office/officeart/2005/8/layout/list1"/>
    <dgm:cxn modelId="{ED95273F-8C8F-4E22-9CE5-C0D9809C9159}" type="presOf" srcId="{65CD5A5E-CEE7-4196-B3EB-C560F6946104}" destId="{F75362A2-0568-488D-B4EF-1136B6C6A868}" srcOrd="1" destOrd="0" presId="urn:microsoft.com/office/officeart/2005/8/layout/list1"/>
    <dgm:cxn modelId="{A71E11AA-7F2D-4FE2-A768-2A87E96DD837}" type="presParOf" srcId="{5D1D5ACE-2440-49DF-BA22-D502A711D48C}" destId="{4348704E-7279-45A4-99C2-E093731E3858}" srcOrd="0" destOrd="0" presId="urn:microsoft.com/office/officeart/2005/8/layout/list1"/>
    <dgm:cxn modelId="{719117C3-5BC7-4909-8881-0E891DB222B7}" type="presParOf" srcId="{4348704E-7279-45A4-99C2-E093731E3858}" destId="{04285DB3-EDD0-4D16-8DEE-5A7A7EDAE995}" srcOrd="0" destOrd="0" presId="urn:microsoft.com/office/officeart/2005/8/layout/list1"/>
    <dgm:cxn modelId="{7C47C587-9052-4BE5-8D9D-3A52D903EC28}" type="presParOf" srcId="{4348704E-7279-45A4-99C2-E093731E3858}" destId="{5ED35F5E-D3BF-4982-9F45-199309E8264B}" srcOrd="1" destOrd="0" presId="urn:microsoft.com/office/officeart/2005/8/layout/list1"/>
    <dgm:cxn modelId="{F4F2586C-1EB0-4DA3-8856-3A8045A47738}" type="presParOf" srcId="{5D1D5ACE-2440-49DF-BA22-D502A711D48C}" destId="{198EFC69-9371-4A02-ADBC-0B548B427478}" srcOrd="1" destOrd="0" presId="urn:microsoft.com/office/officeart/2005/8/layout/list1"/>
    <dgm:cxn modelId="{13088555-CC93-4915-859D-B8131394A6E7}" type="presParOf" srcId="{5D1D5ACE-2440-49DF-BA22-D502A711D48C}" destId="{2312D7D8-D9B9-4347-BC04-7D3766F7053F}" srcOrd="2" destOrd="0" presId="urn:microsoft.com/office/officeart/2005/8/layout/list1"/>
    <dgm:cxn modelId="{CFD9296B-FDB9-43FC-9A62-220026536C2A}" type="presParOf" srcId="{5D1D5ACE-2440-49DF-BA22-D502A711D48C}" destId="{19633407-93D9-4111-B310-B2260E29FF02}" srcOrd="3" destOrd="0" presId="urn:microsoft.com/office/officeart/2005/8/layout/list1"/>
    <dgm:cxn modelId="{709F986D-0E58-4731-A463-398A86D557A8}" type="presParOf" srcId="{5D1D5ACE-2440-49DF-BA22-D502A711D48C}" destId="{729B8D13-55D4-41A5-AFDB-DBB25CE6C36F}" srcOrd="4" destOrd="0" presId="urn:microsoft.com/office/officeart/2005/8/layout/list1"/>
    <dgm:cxn modelId="{755F3B14-5AC1-46F1-90C7-6C1A3163C548}" type="presParOf" srcId="{729B8D13-55D4-41A5-AFDB-DBB25CE6C36F}" destId="{E69BEEE0-8BDA-4E9C-BB69-3D72AF634A46}" srcOrd="0" destOrd="0" presId="urn:microsoft.com/office/officeart/2005/8/layout/list1"/>
    <dgm:cxn modelId="{89F5AFA7-192B-433A-BCAD-78C1B0508DA5}" type="presParOf" srcId="{729B8D13-55D4-41A5-AFDB-DBB25CE6C36F}" destId="{E6B516B0-EAC3-484E-837C-F086F34EBAF0}" srcOrd="1" destOrd="0" presId="urn:microsoft.com/office/officeart/2005/8/layout/list1"/>
    <dgm:cxn modelId="{77EB5AC0-1AFF-457A-87AB-B19156E48001}" type="presParOf" srcId="{5D1D5ACE-2440-49DF-BA22-D502A711D48C}" destId="{74937BBC-E17A-474E-B52A-61101D8956F9}" srcOrd="5" destOrd="0" presId="urn:microsoft.com/office/officeart/2005/8/layout/list1"/>
    <dgm:cxn modelId="{6F98031C-31E4-4F8D-B13B-9FA0934D495D}" type="presParOf" srcId="{5D1D5ACE-2440-49DF-BA22-D502A711D48C}" destId="{364265DD-67A4-4F4A-8563-72B70B38D621}" srcOrd="6" destOrd="0" presId="urn:microsoft.com/office/officeart/2005/8/layout/list1"/>
    <dgm:cxn modelId="{A73DD4D2-5904-49B0-8599-AEE487992194}" type="presParOf" srcId="{5D1D5ACE-2440-49DF-BA22-D502A711D48C}" destId="{4151E0C8-A9A1-4386-8DC3-DAD9BDFD83E8}" srcOrd="7" destOrd="0" presId="urn:microsoft.com/office/officeart/2005/8/layout/list1"/>
    <dgm:cxn modelId="{2AF5F38C-23E4-4687-AF4B-3684EB26B35C}" type="presParOf" srcId="{5D1D5ACE-2440-49DF-BA22-D502A711D48C}" destId="{7EEE1479-70CD-41BA-96A8-24AB90339602}" srcOrd="8" destOrd="0" presId="urn:microsoft.com/office/officeart/2005/8/layout/list1"/>
    <dgm:cxn modelId="{BE6C619C-C1C7-4F38-B854-F62CEF4F716F}" type="presParOf" srcId="{7EEE1479-70CD-41BA-96A8-24AB90339602}" destId="{71A23C12-F93C-4D0E-BACC-37C485961993}" srcOrd="0" destOrd="0" presId="urn:microsoft.com/office/officeart/2005/8/layout/list1"/>
    <dgm:cxn modelId="{5C92C873-5162-4042-8C4C-FE25FF2871D5}" type="presParOf" srcId="{7EEE1479-70CD-41BA-96A8-24AB90339602}" destId="{F75362A2-0568-488D-B4EF-1136B6C6A868}" srcOrd="1" destOrd="0" presId="urn:microsoft.com/office/officeart/2005/8/layout/list1"/>
    <dgm:cxn modelId="{64BB9191-CEEA-45A9-B481-FB9C8F93FE38}" type="presParOf" srcId="{5D1D5ACE-2440-49DF-BA22-D502A711D48C}" destId="{569FA159-7D6A-406F-8D8F-65B76421E2F6}" srcOrd="9" destOrd="0" presId="urn:microsoft.com/office/officeart/2005/8/layout/list1"/>
    <dgm:cxn modelId="{DDA7471D-DBB8-49E3-B3DD-7514E390F6F8}" type="presParOf" srcId="{5D1D5ACE-2440-49DF-BA22-D502A711D48C}" destId="{2081527E-D423-4052-AA94-099DB102B801}" srcOrd="10" destOrd="0" presId="urn:microsoft.com/office/officeart/2005/8/layout/list1"/>
    <dgm:cxn modelId="{0813C05A-6C0A-4671-8DED-F779A730037D}" type="presParOf" srcId="{5D1D5ACE-2440-49DF-BA22-D502A711D48C}" destId="{F56A57A8-A69F-4BD0-A981-86D6AE33023A}" srcOrd="11" destOrd="0" presId="urn:microsoft.com/office/officeart/2005/8/layout/list1"/>
    <dgm:cxn modelId="{1607BA5A-3E76-4AA0-B57E-63733E95CB14}" type="presParOf" srcId="{5D1D5ACE-2440-49DF-BA22-D502A711D48C}" destId="{67C05E25-F8DD-468D-964F-315B61E8784F}" srcOrd="12" destOrd="0" presId="urn:microsoft.com/office/officeart/2005/8/layout/list1"/>
    <dgm:cxn modelId="{F1453E07-1175-4440-BDF9-0DA0606C840D}" type="presParOf" srcId="{67C05E25-F8DD-468D-964F-315B61E8784F}" destId="{1C14E8D3-4FF0-413C-BA01-4CFAAE883D4A}" srcOrd="0" destOrd="0" presId="urn:microsoft.com/office/officeart/2005/8/layout/list1"/>
    <dgm:cxn modelId="{5030C9DC-6F26-4CAD-9FAD-BABE98DD16AB}" type="presParOf" srcId="{67C05E25-F8DD-468D-964F-315B61E8784F}" destId="{B92DFCBB-1771-4E88-ABB2-234599E3C9D9}" srcOrd="1" destOrd="0" presId="urn:microsoft.com/office/officeart/2005/8/layout/list1"/>
    <dgm:cxn modelId="{16D4761C-E94F-4F91-A5E7-5A2749608846}" type="presParOf" srcId="{5D1D5ACE-2440-49DF-BA22-D502A711D48C}" destId="{E1755FCC-1E72-4A3F-A42A-970B2C73E16D}" srcOrd="13" destOrd="0" presId="urn:microsoft.com/office/officeart/2005/8/layout/list1"/>
    <dgm:cxn modelId="{3A9351D1-FEAD-4F24-AF5C-CBB9D5938BEE}" type="presParOf" srcId="{5D1D5ACE-2440-49DF-BA22-D502A711D48C}" destId="{34E8F701-587F-4B02-A9F3-36585CA3F2EF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A2DE-6D92-4730-ACB0-8D10E6DD827E}" type="datetimeFigureOut">
              <a:rPr lang="ms-MY" smtClean="0"/>
              <a:pPr/>
              <a:t>08/12/2011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20F6-676F-4628-A873-67C3D76BD89F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5531" r="1271" b="53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642918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Anfal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73:-</a:t>
            </a:r>
            <a:endParaRPr lang="en-US" sz="2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97020"/>
            <a:ext cx="9144000" cy="1938992"/>
          </a:xfrm>
          <a:prstGeom prst="rect">
            <a:avLst/>
          </a:prstGeom>
          <a:solidFill>
            <a:srgbClr val="0F15FD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setengahnya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pembela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setengahnya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lain.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menjalankan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dasar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bantu-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berlakulah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fitnah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kekacauan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kerosakkan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besar</a:t>
            </a:r>
            <a:endParaRPr lang="en-US" sz="24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39632"/>
            <a:ext cx="9144000" cy="1569660"/>
          </a:xfrm>
          <a:prstGeom prst="rect">
            <a:avLst/>
          </a:prstGeom>
          <a:solidFill>
            <a:srgbClr val="06FE2F">
              <a:alpha val="2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وَالَّذينَ كَفَرُواْ بَعْضُهُمْ أَوْلِيَاء بَعْضٍ إِلاَّ تَفْعَلُوهُ تَكُن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فِتْنَةٌ فِي الأَرْضِ وَفَسَادٌ كَبِيرٌ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928662" y="4000504"/>
            <a:ext cx="7500990" cy="1428760"/>
          </a:xfrm>
          <a:prstGeom prst="roundRect">
            <a:avLst>
              <a:gd name="adj" fmla="val 50000"/>
            </a:avLst>
          </a:prstGeom>
          <a:solidFill>
            <a:srgbClr val="C00000">
              <a:alpha val="66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turut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terdorong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mengamalkan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kaedah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batil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1785926"/>
            <a:ext cx="7786742" cy="164307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kaedah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pendekatan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bercanggah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agama, moral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kemanusiaan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474629"/>
            <a:ext cx="58698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kerjasama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kafir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demi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cita-cita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929586" y="1214422"/>
            <a:ext cx="690976" cy="93097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357290" y="3071810"/>
            <a:ext cx="571504" cy="121444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ikuti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rentak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acuan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1785046"/>
            <a:ext cx="8429684" cy="1072449"/>
          </a:xfrm>
          <a:prstGeom prst="roundRect">
            <a:avLst>
              <a:gd name="adj" fmla="val 50000"/>
            </a:avLst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punyai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kaedah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mulia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bertamadun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3714752"/>
            <a:ext cx="8501122" cy="1000132"/>
          </a:xfrm>
          <a:prstGeom prst="roundRect">
            <a:avLst/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mencairkan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prinsip-prinsip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5720" y="1336469"/>
            <a:ext cx="785818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992656"/>
            <a:ext cx="8429684" cy="1008112"/>
          </a:xfrm>
          <a:prstGeom prst="roundRect">
            <a:avLst/>
          </a:prstGeom>
          <a:solidFill>
            <a:srgbClr val="FF99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sampai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diperlekeh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diremehkan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Plus 7"/>
          <p:cNvSpPr/>
          <p:nvPr/>
        </p:nvSpPr>
        <p:spPr>
          <a:xfrm rot="2618488">
            <a:off x="556064" y="5165172"/>
            <a:ext cx="743988" cy="667280"/>
          </a:xfrm>
          <a:prstGeom prst="mathPlus">
            <a:avLst>
              <a:gd name="adj1" fmla="val 1269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Plus 8"/>
          <p:cNvSpPr/>
          <p:nvPr/>
        </p:nvSpPr>
        <p:spPr>
          <a:xfrm rot="2618488">
            <a:off x="432662" y="3798581"/>
            <a:ext cx="711528" cy="695418"/>
          </a:xfrm>
          <a:prstGeom prst="mathPlus">
            <a:avLst>
              <a:gd name="adj1" fmla="val 1269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642918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An-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Nisa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’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144:-</a:t>
            </a:r>
            <a:endParaRPr lang="en-US" sz="2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0338"/>
            <a:ext cx="9144000" cy="1938992"/>
          </a:xfrm>
          <a:prstGeom prst="rect">
            <a:avLst/>
          </a:prstGeom>
          <a:solidFill>
            <a:srgbClr val="0F15FD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rapat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mengadakan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alasan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terang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nyata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menyeksa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?”</a:t>
            </a:r>
            <a:endParaRPr lang="en-US" sz="24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82508"/>
            <a:ext cx="9144000" cy="1569660"/>
          </a:xfrm>
          <a:prstGeom prst="rect">
            <a:avLst/>
          </a:prstGeom>
          <a:solidFill>
            <a:srgbClr val="06FE2F">
              <a:alpha val="1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لاَ تَتَّخِذُواْ الْكَافِرِينَ أَوْلِيَاء مِن دُونِ الْمُؤْمِنِينَ أَتُرِيدُونَ أَن تَجْعَلُواْ لِلّ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هِ عَلَيْكُمْ سُلْطَانًا مُّبِينًا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928662" y="3143248"/>
            <a:ext cx="8072494" cy="108012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akidah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36260" y="2071678"/>
            <a:ext cx="8064896" cy="1000132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mengerakkan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menggerunkan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</a:t>
            </a:r>
            <a:endParaRPr lang="en-US" sz="2400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918" y="571480"/>
            <a:ext cx="52813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Kenali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fahami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faktor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endParaRPr lang="en-MY" sz="2800" dirty="0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392308" y="1607901"/>
            <a:ext cx="1147568" cy="360613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-500098" y="2285992"/>
            <a:ext cx="2714644" cy="571504"/>
          </a:xfrm>
          <a:prstGeom prst="bentConnector3">
            <a:avLst>
              <a:gd name="adj1" fmla="val 75137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4500562" y="5715016"/>
            <a:ext cx="4500594" cy="97840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Cloud 14"/>
          <p:cNvSpPr/>
          <p:nvPr/>
        </p:nvSpPr>
        <p:spPr>
          <a:xfrm>
            <a:off x="214314" y="4714884"/>
            <a:ext cx="8643966" cy="1285884"/>
          </a:xfrm>
          <a:prstGeom prst="cloud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Renungi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prinsip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tegas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SAW 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642918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Imran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: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173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06958"/>
            <a:ext cx="9144000" cy="1446550"/>
          </a:xfrm>
          <a:prstGeom prst="rect">
            <a:avLst/>
          </a:prstGeom>
          <a:solidFill>
            <a:srgbClr val="00B05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الَّذِينَ قَالَ لَهُمُ النَّاسُ إِنَّ النَّاسَ قَدْ جَمَعُواْ لَكُمْ فَاخْشَوْهُمْ فَزَادَهُمْ إِيمَاناً وَقَالُواْ حَسْبُنَا اللهُ وَنِعْمَ الْوَكِيلُ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67822"/>
            <a:ext cx="9144000" cy="2677656"/>
          </a:xfrm>
          <a:prstGeom prst="rect">
            <a:avLst/>
          </a:prstGeom>
          <a:solidFill>
            <a:srgbClr val="0F15FD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diberitahu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musyrik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mengumpulkan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tentera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memerangi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takutlah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berita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Cukuplah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penolong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Pengurus</a:t>
            </a:r>
            <a:r>
              <a:rPr lang="en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" y="714356"/>
            <a:ext cx="89297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Penjelasan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71600" y="1849954"/>
            <a:ext cx="7344816" cy="936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3CC33">
              <a:alpha val="56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menggoyahkan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348" y="2930074"/>
            <a:ext cx="7715304" cy="1356182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disiplin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fizikal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seimbang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8662" y="4786322"/>
            <a:ext cx="7429552" cy="1142984"/>
          </a:xfrm>
          <a:prstGeom prst="roundRect">
            <a:avLst/>
          </a:prstGeom>
          <a:solidFill>
            <a:schemeClr val="accent2"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Kelebihan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akidah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mantap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215206" y="4143380"/>
            <a:ext cx="785818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8001024" y="2285992"/>
            <a:ext cx="690976" cy="128588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69264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Faktor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1857364"/>
            <a:ext cx="8072494" cy="1000132"/>
          </a:xfrm>
          <a:prstGeom prst="roundRect">
            <a:avLst/>
          </a:prstGeom>
          <a:solidFill>
            <a:srgbClr val="D60093">
              <a:alpha val="56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Jalinan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pencipta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3143248"/>
            <a:ext cx="8072494" cy="1000132"/>
          </a:xfrm>
          <a:prstGeom prst="roundRect">
            <a:avLst/>
          </a:prstGeom>
          <a:solidFill>
            <a:srgbClr val="FF0000">
              <a:alpha val="93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Mengeratkan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429132"/>
            <a:ext cx="8072494" cy="1000132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makruf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4-Point Star 7"/>
          <p:cNvSpPr/>
          <p:nvPr/>
        </p:nvSpPr>
        <p:spPr>
          <a:xfrm rot="2575170">
            <a:off x="491807" y="2003714"/>
            <a:ext cx="714526" cy="724237"/>
          </a:xfrm>
          <a:prstGeom prst="star4">
            <a:avLst>
              <a:gd name="adj" fmla="val 21483"/>
            </a:avLst>
          </a:prstGeom>
          <a:solidFill>
            <a:srgbClr val="06FE2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2575170">
            <a:off x="508115" y="4558676"/>
            <a:ext cx="714526" cy="724237"/>
          </a:xfrm>
          <a:prstGeom prst="star4">
            <a:avLst>
              <a:gd name="adj" fmla="val 21483"/>
            </a:avLst>
          </a:prstGeom>
          <a:solidFill>
            <a:srgbClr val="06FE2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 rot="2575170">
            <a:off x="508115" y="3272792"/>
            <a:ext cx="714526" cy="724237"/>
          </a:xfrm>
          <a:prstGeom prst="star4">
            <a:avLst>
              <a:gd name="adj" fmla="val 21483"/>
            </a:avLst>
          </a:prstGeom>
          <a:solidFill>
            <a:srgbClr val="06FE2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642918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Al-Hajj: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41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25012"/>
            <a:ext cx="9144000" cy="2308324"/>
          </a:xfrm>
          <a:prstGeom prst="rect">
            <a:avLst/>
          </a:prstGeom>
          <a:solidFill>
            <a:srgbClr val="0F15FD">
              <a:alpha val="5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Iaitu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kekuasaan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memerintah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nescaya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mendirikan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sembahyang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zakat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menyuruh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berbuat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melarang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melakukan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perkara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mungkar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Dan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ingatlah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jualah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kesudahan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segala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urusan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6" y="1796186"/>
            <a:ext cx="8858280" cy="1446550"/>
          </a:xfrm>
          <a:prstGeom prst="rect">
            <a:avLst/>
          </a:prstGeom>
          <a:solidFill>
            <a:srgbClr val="06FE2F">
              <a:alpha val="1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الَّذِينَ إِن مَّكَّنَّاهُمْ فِي ا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لأَرْضِ أَقَامُوا الصَّلاةَ وَآتَوُا الزَّكَاةَ وَأَمَرُوا بِالْمَعْرُوفِ وَنَهَوْا عَنِ الْمُنكَرِ وَ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لَّهِ عَاقِبَةُ ا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لأُمُورِ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5720" y="642918"/>
            <a:ext cx="8429684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akidah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menjadikan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… </a:t>
            </a:r>
            <a:endParaRPr lang="en-US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85914" y="1500174"/>
          <a:ext cx="774380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ent-Up Arrow 4"/>
          <p:cNvSpPr/>
          <p:nvPr/>
        </p:nvSpPr>
        <p:spPr>
          <a:xfrm rot="5400000">
            <a:off x="946521" y="1339438"/>
            <a:ext cx="892975" cy="357190"/>
          </a:xfrm>
          <a:prstGeom prst="bentUpArrow">
            <a:avLst/>
          </a:prstGeom>
          <a:solidFill>
            <a:srgbClr val="EB1903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-1357355" y="3000374"/>
            <a:ext cx="4214843" cy="357190"/>
          </a:xfrm>
          <a:prstGeom prst="bentUpArrow">
            <a:avLst/>
          </a:prstGeom>
          <a:solidFill>
            <a:srgbClr val="EB1903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>
            <a:off x="-535818" y="2393151"/>
            <a:ext cx="3000397" cy="357190"/>
          </a:xfrm>
          <a:prstGeom prst="bentUpArrow">
            <a:avLst/>
          </a:prstGeom>
          <a:solidFill>
            <a:srgbClr val="EB1903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250001" y="1821645"/>
            <a:ext cx="1857388" cy="357190"/>
          </a:xfrm>
          <a:prstGeom prst="bentUpArrow">
            <a:avLst>
              <a:gd name="adj1" fmla="val 25000"/>
              <a:gd name="adj2" fmla="val 25000"/>
              <a:gd name="adj3" fmla="val 40284"/>
            </a:avLst>
          </a:prstGeom>
          <a:solidFill>
            <a:srgbClr val="EB1903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04043"/>
            <a:ext cx="9144000" cy="2862322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8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34977"/>
            <a:ext cx="9144000" cy="1569660"/>
          </a:xfrm>
          <a:prstGeom prst="rect">
            <a:avLst/>
          </a:prstGeom>
          <a:solidFill>
            <a:srgbClr val="0000FF">
              <a:alpha val="5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71435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85794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Dirikanlah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1857364"/>
            <a:ext cx="7715304" cy="1034095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Fahami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hayatinya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3306" y="4714884"/>
            <a:ext cx="4786346" cy="1500198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Dikurniakan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kemenangan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0034" y="2891459"/>
            <a:ext cx="4572032" cy="2214578"/>
          </a:xfrm>
          <a:prstGeom prst="rightArrow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Kukuhkan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356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Iktibar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penunaian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910" y="1571612"/>
            <a:ext cx="8215370" cy="1285884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melengkapi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5214950"/>
            <a:ext cx="7286676" cy="1214446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Unsur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hebat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ampuh</a:t>
            </a:r>
            <a:endParaRPr lang="ms-MY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57884" y="3214686"/>
            <a:ext cx="3071834" cy="1785950"/>
          </a:xfrm>
          <a:prstGeom prst="ellipse">
            <a:avLst/>
          </a:prstGeom>
          <a:solidFill>
            <a:srgbClr val="EB1903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percakaran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sengketa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2910" y="2643182"/>
            <a:ext cx="5643602" cy="2643206"/>
          </a:xfrm>
          <a:prstGeom prst="rightArrow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Menjamin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mengutamakan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kebajikan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seagama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619764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Makruf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71736" y="2071678"/>
            <a:ext cx="5500726" cy="2857520"/>
          </a:xfrm>
          <a:prstGeom prst="ellipse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Pertahankan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Ad-din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endParaRPr lang="ms-MY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910" y="1571612"/>
            <a:ext cx="8215370" cy="1285884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Kembangkan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hapuskan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keburukan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4143380"/>
            <a:ext cx="7786742" cy="1214446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tenggelam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keruntuhan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kemungkaran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endParaRPr lang="ms-MY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2500298" y="2786058"/>
            <a:ext cx="1143008" cy="1357322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85786" y="5357826"/>
            <a:ext cx="7715272" cy="1500198"/>
          </a:xfrm>
          <a:prstGeom prst="downArrow">
            <a:avLst>
              <a:gd name="adj1" fmla="val 62382"/>
              <a:gd name="adj2" fmla="val 4909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Fahami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faktor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kemenangan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en-US" sz="2400" dirty="0">
              <a:ln>
                <a:solidFill>
                  <a:srgbClr val="0E421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714356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Muhammad: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7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96450"/>
            <a:ext cx="9144000" cy="1815882"/>
          </a:xfrm>
          <a:prstGeom prst="rect">
            <a:avLst/>
          </a:prstGeom>
          <a:solidFill>
            <a:srgbClr val="0F15FD">
              <a:alpha val="5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kalau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membela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Allah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membela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meneguhkan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tapak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pendirian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785926"/>
            <a:ext cx="8501122" cy="1754326"/>
          </a:xfrm>
          <a:prstGeom prst="rect">
            <a:avLst/>
          </a:prstGeom>
          <a:solidFill>
            <a:srgbClr val="06FE2F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إِن تَنصُرُوا اللهَ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يَنصُرْكُمْ وَيُثَبِّتْ أَقْدَامَكُمْ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12288" y="0"/>
            <a:ext cx="915628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32" y="397259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1897457"/>
            <a:ext cx="7500958" cy="403187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8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71435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95779"/>
            <a:ext cx="9144000" cy="2215991"/>
          </a:xfrm>
          <a:prstGeom prst="rect">
            <a:avLst/>
          </a:prstGeom>
          <a:solidFill>
            <a:srgbClr val="006600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53233"/>
            <a:ext cx="9144000" cy="1569660"/>
          </a:xfrm>
          <a:prstGeom prst="rect">
            <a:avLst/>
          </a:prstGeom>
          <a:solidFill>
            <a:srgbClr val="0000FF">
              <a:alpha val="5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rgbClr val="00660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وَأَشْهَدُ أَنَّ سَيِّدَنَا مُحَمَّدًا عَبْدُهُ وَرَسُولُهُ</a:t>
            </a:r>
            <a:endParaRPr lang="ms-MY" sz="5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64291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31408"/>
            <a:ext cx="9144000" cy="2246769"/>
          </a:xfrm>
          <a:prstGeom prst="rect">
            <a:avLst/>
          </a:prstGeom>
          <a:solidFill>
            <a:srgbClr val="0000FF">
              <a:alpha val="5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19910"/>
            <a:ext cx="9144000" cy="2123658"/>
          </a:xfrm>
          <a:prstGeom prst="rect">
            <a:avLst/>
          </a:prstGeom>
          <a:solidFill>
            <a:srgbClr val="006600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 وَرَسُوْلِكَ  مُحَمَّدٍ وَعَلَى آلِهِ وَصَحْبِهِ.</a:t>
            </a:r>
            <a:endParaRPr lang="en-US" sz="6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18870"/>
            <a:ext cx="9144000" cy="1815882"/>
          </a:xfrm>
          <a:prstGeom prst="rect">
            <a:avLst/>
          </a:prstGeom>
          <a:solidFill>
            <a:srgbClr val="0000FF">
              <a:alpha val="5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71435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71435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3236"/>
            <a:ext cx="9144000" cy="1754326"/>
          </a:xfrm>
          <a:prstGeom prst="rect">
            <a:avLst/>
          </a:prstGeom>
          <a:solidFill>
            <a:srgbClr val="00660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 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اتَّقُوا اللهَ تَعَالَى 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اع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 أ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َّ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ال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ؤ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ي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إِ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خ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ة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ٌ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ف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َأَ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ص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ح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 ب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ي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 أ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خ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ي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ك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25437"/>
            <a:ext cx="9144000" cy="1815882"/>
          </a:xfrm>
          <a:prstGeom prst="rect">
            <a:avLst/>
          </a:prstGeom>
          <a:solidFill>
            <a:srgbClr val="0000FF">
              <a:alpha val="54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muslim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bersaudara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damaikanlah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saudaramu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41834"/>
            <a:ext cx="9144000" cy="1661993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1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1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مُحَمَّدًا </a:t>
            </a:r>
            <a:r>
              <a:rPr lang="ar-SA" sz="51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51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78579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1017"/>
            <a:ext cx="9144000" cy="2246769"/>
          </a:xfrm>
          <a:prstGeom prst="rect">
            <a:avLst/>
          </a:prstGeom>
          <a:solidFill>
            <a:srgbClr val="0000FF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3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1822375"/>
            <a:ext cx="4195762" cy="1478538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 </a:t>
            </a:r>
            <a:r>
              <a:rPr lang="en-US" sz="24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4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59632" y="3894077"/>
            <a:ext cx="6786610" cy="1571636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Baiki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perelokkan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saudara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seagama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Up Arrow 5"/>
          <p:cNvSpPr/>
          <p:nvPr/>
        </p:nvSpPr>
        <p:spPr>
          <a:xfrm rot="16200000" flipH="1">
            <a:off x="7274864" y="3250406"/>
            <a:ext cx="1857389" cy="1214445"/>
          </a:xfrm>
          <a:prstGeom prst="curved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643438" y="1750937"/>
            <a:ext cx="4143404" cy="1407100"/>
          </a:xfrm>
          <a:prstGeom prst="round2Diag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bersaudara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71934" y="1657839"/>
            <a:ext cx="857256" cy="52172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71480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Ciptalah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kemenangan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diredhai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3857628"/>
            <a:ext cx="8280920" cy="982462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Hayati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unsur-unsur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kemenangan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digariskan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</a:p>
          <a:p>
            <a:pPr algn="ctr">
              <a:defRPr/>
            </a:pP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7-Point Star 4"/>
          <p:cNvSpPr/>
          <p:nvPr/>
        </p:nvSpPr>
        <p:spPr>
          <a:xfrm rot="1393283">
            <a:off x="8235214" y="3678592"/>
            <a:ext cx="664534" cy="599731"/>
          </a:xfrm>
          <a:prstGeom prst="star7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7-Point Star 5"/>
          <p:cNvSpPr/>
          <p:nvPr/>
        </p:nvSpPr>
        <p:spPr>
          <a:xfrm rot="1393283">
            <a:off x="91314" y="3678591"/>
            <a:ext cx="664534" cy="599731"/>
          </a:xfrm>
          <a:prstGeom prst="star7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28596" y="2214554"/>
            <a:ext cx="8424936" cy="1152128"/>
          </a:xfrm>
          <a:prstGeom prst="round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kebijaksanaan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14348" y="5214950"/>
            <a:ext cx="8143932" cy="107157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Pupuklah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generasi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datang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diredhai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571480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Bekerjasamalah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pihak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memastikan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2658002"/>
            <a:ext cx="8358246" cy="870936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Mengerjakan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khusyuk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472" y="3658134"/>
            <a:ext cx="8072494" cy="785818"/>
          </a:xfrm>
          <a:prstGeom prst="round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Mempunyai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membantu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40" y="1729308"/>
            <a:ext cx="8143964" cy="785818"/>
          </a:xfrm>
          <a:prstGeom prst="round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  </a:t>
            </a:r>
          </a:p>
          <a:p>
            <a:pPr algn="ctr"/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Mempunyai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akidah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mantap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MY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586828"/>
            <a:ext cx="8215370" cy="870936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Mempopularkan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bersikap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anti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keburukan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214282" y="1794476"/>
            <a:ext cx="785786" cy="434898"/>
          </a:xfrm>
          <a:prstGeom prst="flowChartMagneticTap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</a:t>
            </a:r>
            <a:endParaRPr lang="en-MY" sz="2800" dirty="0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214282" y="2723170"/>
            <a:ext cx="785786" cy="434898"/>
          </a:xfrm>
          <a:prstGeom prst="flowChartMagneticTap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2</a:t>
            </a:r>
            <a:endParaRPr lang="en-MY" sz="2800" dirty="0"/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214314" y="3651864"/>
            <a:ext cx="785786" cy="434898"/>
          </a:xfrm>
          <a:prstGeom prst="flowChartMagneticTap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3</a:t>
            </a:r>
            <a:endParaRPr lang="en-MY" sz="2800" dirty="0"/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285752" y="4651996"/>
            <a:ext cx="785786" cy="434898"/>
          </a:xfrm>
          <a:prstGeom prst="flowChartMagneticTap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4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7148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-Rum: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47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71612"/>
            <a:ext cx="9144000" cy="2585323"/>
          </a:xfrm>
          <a:prstGeom prst="rect">
            <a:avLst/>
          </a:prstGeom>
          <a:solidFill>
            <a:srgbClr val="92D050">
              <a:alpha val="4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وَلَقَدْ أَرْسَلْنَا مِن قَبْلِكَ رُسُلا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ً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إِلَى قَوْمِهِمْ فَجَاؤُوهُم بِالْبَيِّنَاتِ فَانتَقَمْنَا مِنَ الَّذِينَ أَجْرَمُوا وَكَانَ حَقًّا عَلَيْنَا نَصْرُ الْمُؤْمِنِينَ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256"/>
            <a:ext cx="9144000" cy="2308324"/>
          </a:xfrm>
          <a:prstGeom prst="rect">
            <a:avLst/>
          </a:prstGeom>
          <a:solidFill>
            <a:srgbClr val="0000FF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mengutuskan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sebelummu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Rasul-rasul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kaumnya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kenyataan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menyeksa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sememangnya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menolong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MY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356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bermuhasabah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571472" y="2564334"/>
            <a:ext cx="8072494" cy="2650616"/>
          </a:xfrm>
          <a:prstGeom prst="upArrowCallout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dihisab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hadapan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4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0004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As-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Shu’ara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88-89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28802"/>
            <a:ext cx="9144000" cy="1938992"/>
          </a:xfrm>
          <a:prstGeom prst="rect">
            <a:avLst/>
          </a:prstGeom>
          <a:solidFill>
            <a:srgbClr val="92D050">
              <a:alpha val="4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يَوْمَ لا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يَنفَعُ مَالٌ وَلا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بَنُونَ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</a:t>
            </a:r>
            <a:r>
              <a:rPr lang="ar-Q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إِلا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مَنْ أَتَى اللهَ بِقَلْبٍ سَلِيمٍ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3380"/>
            <a:ext cx="9144000" cy="2062103"/>
          </a:xfrm>
          <a:prstGeom prst="rect">
            <a:avLst/>
          </a:prstGeom>
          <a:solidFill>
            <a:srgbClr val="0000FF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benda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sejahtera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MY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78579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Sejahterakan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hati-hati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571604" y="1737642"/>
            <a:ext cx="6215106" cy="107157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mazmumah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0166" y="3237840"/>
            <a:ext cx="6286544" cy="1000132"/>
          </a:xfrm>
          <a:prstGeom prst="roundRect">
            <a:avLst>
              <a:gd name="adj" fmla="val 351"/>
            </a:avLst>
          </a:prstGeom>
          <a:solidFill>
            <a:srgbClr val="00CC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Hiasi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mahmudah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71604" y="4809476"/>
            <a:ext cx="6215106" cy="107157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Perbaikkan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1000100" y="1880518"/>
            <a:ext cx="1143008" cy="7858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571604" y="3380716"/>
            <a:ext cx="642942" cy="642942"/>
          </a:xfrm>
          <a:prstGeom prst="smileyFac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142976" y="4952352"/>
            <a:ext cx="785818" cy="71438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820936" y="1250711"/>
            <a:ext cx="1147568" cy="360613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-115612" y="1928802"/>
            <a:ext cx="2714644" cy="571504"/>
          </a:xfrm>
          <a:prstGeom prst="bentConnector3">
            <a:avLst>
              <a:gd name="adj1" fmla="val 75137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-1035883" y="2607463"/>
            <a:ext cx="4357718" cy="857256"/>
          </a:xfrm>
          <a:prstGeom prst="bentConnector3">
            <a:avLst>
              <a:gd name="adj1" fmla="val 85703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8" y="1969546"/>
            <a:ext cx="9001156" cy="1754326"/>
          </a:xfrm>
          <a:prstGeom prst="rect">
            <a:avLst/>
          </a:prstGeom>
          <a:solidFill>
            <a:srgbClr val="92D050">
              <a:alpha val="41000"/>
            </a:srgb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يَآ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أَيُّهَا الَّذِينَ ءَامَنُوا صَلُّوا عَلَيْهِ وَسَلِّمُوا تَسْلِيمًا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73002"/>
            <a:ext cx="9144000" cy="2308324"/>
          </a:xfrm>
          <a:prstGeom prst="rect">
            <a:avLst/>
          </a:prstGeom>
          <a:solidFill>
            <a:srgbClr val="0000FF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258" y="428604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298" y="785794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86445"/>
            <a:ext cx="9144000" cy="2123658"/>
          </a:xfrm>
          <a:prstGeom prst="rect">
            <a:avLst/>
          </a:prstGeom>
          <a:solidFill>
            <a:srgbClr val="92D050">
              <a:alpha val="41000"/>
            </a:srgb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صَلَّى عَلَىَّ وَاحِدَةً، صَلَّى اللهُ عَلَيْهِ بِهَا عَشْرًا. </a:t>
            </a: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رَوَاهُ مُسْلِم</a:t>
            </a:r>
            <a:endParaRPr lang="ms-MY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10103"/>
            <a:ext cx="9144000" cy="2062103"/>
          </a:xfrm>
          <a:prstGeom prst="rect">
            <a:avLst/>
          </a:prstGeom>
          <a:solidFill>
            <a:srgbClr val="0000FF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keatasku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satu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keatasnya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sepuluh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”.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776" y="642827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Sabda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Rasulullah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SAW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57148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68463"/>
            <a:ext cx="9144000" cy="1754326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3535450"/>
            <a:ext cx="9144000" cy="2062103"/>
          </a:xfrm>
          <a:prstGeom prst="rect">
            <a:avLst/>
          </a:prstGeom>
          <a:solidFill>
            <a:srgbClr val="0000FF">
              <a:alpha val="5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4071942"/>
            <a:ext cx="8715436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343743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54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88922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282" y="3786190"/>
            <a:ext cx="8715436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2237" t="3258" r="2702"/>
          <a:stretch>
            <a:fillRect/>
          </a:stretch>
        </p:blipFill>
        <p:spPr bwMode="auto">
          <a:xfrm>
            <a:off x="-71470" y="0"/>
            <a:ext cx="9215470" cy="687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3731" t="2576" r="3014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285753" y="1071546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b="3802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-357223" y="214290"/>
            <a:ext cx="9501223" cy="6715148"/>
            <a:chOff x="-357223" y="642918"/>
            <a:chExt cx="9501223" cy="6715148"/>
          </a:xfrm>
        </p:grpSpPr>
        <p:pic>
          <p:nvPicPr>
            <p:cNvPr id="1026" name="Picture 2" descr="http://soleh.net/wp-content/uploads/2008/11/bersuci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6000760" y="4500570"/>
              <a:ext cx="3143240" cy="257174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28" name="Picture 4" descr="http://muhtarsuhaili.files.wordpress.com/2009/09/solat-tarawih-berjamaa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357223" y="642918"/>
              <a:ext cx="7286676" cy="671514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6" y="3929066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285860"/>
          </a:xfrm>
          <a:prstGeom prst="roundRect">
            <a:avLst/>
          </a:prstGeom>
          <a:solidFill>
            <a:schemeClr val="accent6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405538"/>
            <a:ext cx="9144000" cy="2246769"/>
          </a:xfrm>
          <a:prstGeom prst="rect">
            <a:avLst/>
          </a:prstGeom>
          <a:solidFill>
            <a:srgbClr val="0000FF">
              <a:alpha val="4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saudara-saudaraku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  <a:r>
              <a:rPr lang="ar-S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laksanakanlah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unsur-unsur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kemenangan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kekuataan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pegangan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64291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2458"/>
            <a:ext cx="9144000" cy="1569660"/>
          </a:xfrm>
          <a:prstGeom prst="rect">
            <a:avLst/>
          </a:prstGeom>
          <a:solidFill>
            <a:srgbClr val="00B050">
              <a:alpha val="4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إ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ان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الله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ح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ت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ذ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ب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اب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الن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وا أ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اء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ع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يد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endParaRPr lang="en-US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599981"/>
            <a:ext cx="892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57158" y="3071810"/>
            <a:ext cx="5214974" cy="107606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Fahami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manfaatkan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unsur-unsur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857884" y="3500438"/>
            <a:ext cx="2643206" cy="1643074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Acuan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4282" y="1457237"/>
            <a:ext cx="4857784" cy="1500198"/>
          </a:xfrm>
          <a:prstGeom prst="rightArrow">
            <a:avLst/>
          </a:prstGeom>
          <a:solidFill>
            <a:srgbClr val="00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7158" y="4286256"/>
            <a:ext cx="5214974" cy="107606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Perkukuhkan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akidah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penghayatan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</a:p>
        </p:txBody>
      </p:sp>
      <p:sp>
        <p:nvSpPr>
          <p:cNvPr id="8" name="L-Shape 7"/>
          <p:cNvSpPr/>
          <p:nvPr/>
        </p:nvSpPr>
        <p:spPr>
          <a:xfrm rot="18980976" flipH="1">
            <a:off x="5194727" y="3917033"/>
            <a:ext cx="621054" cy="604126"/>
          </a:xfrm>
          <a:prstGeom prst="corner">
            <a:avLst>
              <a:gd name="adj1" fmla="val 29620"/>
              <a:gd name="adj2" fmla="val 3162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Curved Up Ribbon 8"/>
          <p:cNvSpPr/>
          <p:nvPr/>
        </p:nvSpPr>
        <p:spPr>
          <a:xfrm>
            <a:off x="1000100" y="5500702"/>
            <a:ext cx="7715304" cy="1071570"/>
          </a:xfrm>
          <a:prstGeom prst="ellipseRibbon2">
            <a:avLst>
              <a:gd name="adj1" fmla="val 25000"/>
              <a:gd name="adj2" fmla="val 63090"/>
              <a:gd name="adj3" fmla="val 15047"/>
            </a:avLst>
          </a:prstGeom>
          <a:solidFill>
            <a:srgbClr val="FF6699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592" r="1210" b="5798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00034" y="3387958"/>
            <a:ext cx="8215370" cy="111261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Penipuan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penyelewangan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pemalsuan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penindasan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kekejaman</a:t>
            </a:r>
            <a:endParaRPr lang="en-US" sz="2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714488"/>
            <a:ext cx="8607330" cy="108753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jua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kaedah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termasuk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negatif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8215338" y="1285860"/>
            <a:ext cx="714380" cy="1071570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248" y="500042"/>
            <a:ext cx="86464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melihat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dicapai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endParaRPr lang="en-MY" sz="26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42844" y="4786322"/>
            <a:ext cx="8786842" cy="92869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3CC33">
              <a:alpha val="85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manfaatkan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faktor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ar-SA" sz="2400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asal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tujuan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matlamat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tercapai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hevron 4"/>
          <p:cNvSpPr/>
          <p:nvPr/>
        </p:nvSpPr>
        <p:spPr>
          <a:xfrm rot="5223518">
            <a:off x="4405874" y="4307657"/>
            <a:ext cx="500034" cy="571504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Lightning Bolt 8"/>
          <p:cNvSpPr/>
          <p:nvPr/>
        </p:nvSpPr>
        <p:spPr>
          <a:xfrm>
            <a:off x="642910" y="3500438"/>
            <a:ext cx="642942" cy="785818"/>
          </a:xfrm>
          <a:prstGeom prst="lightningBolt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50" b="12621"/>
          <a:stretch>
            <a:fillRect/>
          </a:stretch>
        </p:blipFill>
        <p:spPr bwMode="auto">
          <a:xfrm>
            <a:off x="-1" y="-11877"/>
            <a:ext cx="920007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571480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faktor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wasilah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negatif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ar-SA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57126" y="2029296"/>
          <a:ext cx="6715172" cy="297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Manual Operation 4"/>
          <p:cNvSpPr/>
          <p:nvPr/>
        </p:nvSpPr>
        <p:spPr>
          <a:xfrm rot="16200000">
            <a:off x="5888726" y="2397994"/>
            <a:ext cx="3226110" cy="2001974"/>
          </a:xfrm>
          <a:prstGeom prst="flowChartManualOperation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500794" y="2857496"/>
            <a:ext cx="205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Ubah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pesongkan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fakta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26" y="4357694"/>
            <a:ext cx="8572560" cy="714380"/>
          </a:xfrm>
          <a:prstGeom prst="roundRect">
            <a:avLst>
              <a:gd name="adj" fmla="val 50000"/>
            </a:avLst>
          </a:prstGeom>
          <a:solidFill>
            <a:srgbClr val="00206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Slogan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asasi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demokrasi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392845" y="4425894"/>
            <a:ext cx="603985" cy="610461"/>
          </a:xfrm>
          <a:prstGeom prst="downArrow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8289982" y="4425894"/>
            <a:ext cx="603985" cy="610461"/>
          </a:xfrm>
          <a:prstGeom prst="downArrow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8630" y="5286388"/>
            <a:ext cx="7786742" cy="1008112"/>
          </a:xfrm>
          <a:prstGeom prst="roundRect">
            <a:avLst/>
          </a:prstGeom>
          <a:solidFill>
            <a:srgbClr val="FF99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sokongan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simpati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anti Islam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7715240" y="4929198"/>
            <a:ext cx="690976" cy="93097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00034" y="2214554"/>
            <a:ext cx="428628" cy="42862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643702" y="2071678"/>
            <a:ext cx="428628" cy="42862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4857752" y="2285992"/>
            <a:ext cx="428628" cy="42862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2786050" y="2285992"/>
            <a:ext cx="428628" cy="42862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Cloud 15"/>
          <p:cNvSpPr/>
          <p:nvPr/>
        </p:nvSpPr>
        <p:spPr>
          <a:xfrm rot="20459832">
            <a:off x="798140" y="5401229"/>
            <a:ext cx="1620083" cy="785818"/>
          </a:xfrm>
          <a:prstGeom prst="cloud">
            <a:avLst/>
          </a:prstGeom>
          <a:solidFill>
            <a:srgbClr val="00B0F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Demi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1671</Words>
  <Application>Microsoft Office PowerPoint</Application>
  <PresentationFormat>On-screen Show (4:3)</PresentationFormat>
  <Paragraphs>207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ICT</cp:lastModifiedBy>
  <cp:revision>36</cp:revision>
  <dcterms:created xsi:type="dcterms:W3CDTF">2011-12-07T17:18:38Z</dcterms:created>
  <dcterms:modified xsi:type="dcterms:W3CDTF">2011-12-08T03:59:13Z</dcterms:modified>
</cp:coreProperties>
</file>